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457" r:id="rId5"/>
  </p:sldIdLst>
  <p:sldSz cx="10907713" cy="7775575"/>
  <p:notesSz cx="6797675" cy="9926638"/>
  <p:embeddedFontLst>
    <p:embeddedFont>
      <p:font typeface="Abadi" panose="020B0604020104020204" pitchFamily="34" charset="0"/>
      <p:regular r:id="rId8"/>
      <p:bold r:id="rId9"/>
    </p:embeddedFont>
    <p:embeddedFont>
      <p:font typeface="맑은 고딕" panose="020B0503020000020004" pitchFamily="50" charset="-127"/>
      <p:regular r:id="rId10"/>
      <p:bold r:id="rId11"/>
    </p:embeddedFont>
    <p:embeddedFont>
      <p:font typeface="맑은 고딕 Semilight" panose="020B0502040204020203" pitchFamily="50" charset="-127"/>
      <p:regular r:id="rId12"/>
    </p:embeddedFont>
    <p:embeddedFont>
      <p:font typeface="한컴산뜻돋움" panose="02000000000000000000" pitchFamily="2" charset="-127"/>
      <p:regular r:id="rId13"/>
      <p:bold r:id="rId14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9" userDrawn="1">
          <p15:clr>
            <a:srgbClr val="A4A3A4"/>
          </p15:clr>
        </p15:guide>
        <p15:guide id="2" pos="34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7710F"/>
    <a:srgbClr val="00B0F0"/>
    <a:srgbClr val="D3C4B1"/>
    <a:srgbClr val="7F8FAF"/>
    <a:srgbClr val="001031"/>
    <a:srgbClr val="6E7E9E"/>
    <a:srgbClr val="F39C0F"/>
    <a:srgbClr val="40342D"/>
    <a:srgbClr val="9F88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4706" autoAdjust="0"/>
  </p:normalViewPr>
  <p:slideViewPr>
    <p:cSldViewPr snapToObjects="1">
      <p:cViewPr varScale="1">
        <p:scale>
          <a:sx n="95" d="100"/>
          <a:sy n="95" d="100"/>
        </p:scale>
        <p:origin x="2220" y="84"/>
      </p:cViewPr>
      <p:guideLst>
        <p:guide orient="horz" pos="2449"/>
        <p:guide pos="3435"/>
      </p:guideLst>
    </p:cSldViewPr>
  </p:slideViewPr>
  <p:outlineViewPr>
    <p:cViewPr>
      <p:scale>
        <a:sx n="33" d="100"/>
        <a:sy n="33" d="100"/>
      </p:scale>
      <p:origin x="0" y="-36936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78" d="100"/>
          <a:sy n="78" d="100"/>
        </p:scale>
        <p:origin x="31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font" Target="fonts/font5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6" y="1"/>
            <a:ext cx="2946399" cy="496888"/>
          </a:xfrm>
          <a:prstGeom prst="rect">
            <a:avLst/>
          </a:prstGeom>
        </p:spPr>
        <p:txBody>
          <a:bodyPr vert="horz" lIns="91395" tIns="45696" rIns="91395" bIns="45696" rtlCol="0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95" y="1"/>
            <a:ext cx="2946399" cy="496888"/>
          </a:xfrm>
          <a:prstGeom prst="rect">
            <a:avLst/>
          </a:prstGeom>
        </p:spPr>
        <p:txBody>
          <a:bodyPr vert="horz" lIns="91395" tIns="45696" rIns="91395" bIns="45696" rtlCol="0"/>
          <a:lstStyle>
            <a:lvl1pPr algn="r">
              <a:defRPr sz="1100"/>
            </a:lvl1pPr>
          </a:lstStyle>
          <a:p>
            <a:fld id="{A7D91F29-908F-44CA-8105-E923067E283C}" type="datetimeFigureOut">
              <a:rPr lang="ko-KR" altLang="en-US" smtClean="0"/>
              <a:t>2025-12-12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6" y="9429752"/>
            <a:ext cx="2946399" cy="496888"/>
          </a:xfrm>
          <a:prstGeom prst="rect">
            <a:avLst/>
          </a:prstGeom>
        </p:spPr>
        <p:txBody>
          <a:bodyPr vert="horz" lIns="91395" tIns="45696" rIns="91395" bIns="45696" rtlCol="0" anchor="b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95" y="9429752"/>
            <a:ext cx="2946399" cy="496888"/>
          </a:xfrm>
          <a:prstGeom prst="rect">
            <a:avLst/>
          </a:prstGeom>
        </p:spPr>
        <p:txBody>
          <a:bodyPr vert="horz" lIns="91395" tIns="45696" rIns="91395" bIns="45696" rtlCol="0" anchor="b"/>
          <a:lstStyle>
            <a:lvl1pPr algn="r">
              <a:defRPr sz="1100"/>
            </a:lvl1pPr>
          </a:lstStyle>
          <a:p>
            <a:fld id="{D23D6193-FDE4-45D7-BBF8-82D186CEC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86983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7" y="1"/>
            <a:ext cx="2945659" cy="498055"/>
          </a:xfrm>
          <a:prstGeom prst="rect">
            <a:avLst/>
          </a:prstGeom>
        </p:spPr>
        <p:txBody>
          <a:bodyPr vert="horz" lIns="91395" tIns="45696" rIns="91395" bIns="45696" rtlCol="0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51" y="1"/>
            <a:ext cx="2945659" cy="498055"/>
          </a:xfrm>
          <a:prstGeom prst="rect">
            <a:avLst/>
          </a:prstGeom>
        </p:spPr>
        <p:txBody>
          <a:bodyPr vert="horz" lIns="91395" tIns="45696" rIns="91395" bIns="45696" rtlCol="0"/>
          <a:lstStyle>
            <a:lvl1pPr algn="r">
              <a:defRPr sz="1100"/>
            </a:lvl1pPr>
          </a:lstStyle>
          <a:p>
            <a:fld id="{8F9020D4-E5FF-4BBC-8D52-10BE534BD9A2}" type="datetimeFigureOut">
              <a:rPr lang="ko-KR" altLang="en-US" smtClean="0"/>
              <a:t>2025-12-12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049338" y="1241425"/>
            <a:ext cx="46990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5" tIns="45696" rIns="91395" bIns="45696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9" y="4777196"/>
            <a:ext cx="5438140" cy="3908614"/>
          </a:xfrm>
          <a:prstGeom prst="rect">
            <a:avLst/>
          </a:prstGeom>
        </p:spPr>
        <p:txBody>
          <a:bodyPr vert="horz" lIns="91395" tIns="45696" rIns="91395" bIns="45696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7" y="9428588"/>
            <a:ext cx="2945659" cy="498054"/>
          </a:xfrm>
          <a:prstGeom prst="rect">
            <a:avLst/>
          </a:prstGeom>
        </p:spPr>
        <p:txBody>
          <a:bodyPr vert="horz" lIns="91395" tIns="45696" rIns="91395" bIns="45696" rtlCol="0" anchor="b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51" y="9428588"/>
            <a:ext cx="2945659" cy="498054"/>
          </a:xfrm>
          <a:prstGeom prst="rect">
            <a:avLst/>
          </a:prstGeom>
        </p:spPr>
        <p:txBody>
          <a:bodyPr vert="horz" lIns="91395" tIns="45696" rIns="91395" bIns="45696" rtlCol="0" anchor="b"/>
          <a:lstStyle>
            <a:lvl1pPr algn="r">
              <a:defRPr sz="1100"/>
            </a:lvl1pPr>
          </a:lstStyle>
          <a:p>
            <a:fld id="{8AA870B9-1C4D-4483-93DC-B87EED05E6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38635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6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 공정관리계획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그림 개체 틀 23"/>
          <p:cNvSpPr>
            <a:spLocks noGrp="1"/>
          </p:cNvSpPr>
          <p:nvPr>
            <p:ph type="pic" sz="quarter" idx="21"/>
          </p:nvPr>
        </p:nvSpPr>
        <p:spPr>
          <a:xfrm>
            <a:off x="539856" y="1799555"/>
            <a:ext cx="9828000" cy="5400000"/>
          </a:xfrm>
          <a:prstGeom prst="rect">
            <a:avLst/>
          </a:prstGeom>
          <a:noFill/>
        </p:spPr>
        <p:txBody>
          <a:bodyPr vert="horz" wrap="none" lIns="0" tIns="72000" rIns="0" bIns="0" rtlCol="0" anchor="t" anchorCtr="0">
            <a:noAutofit/>
          </a:bodyPr>
          <a:lstStyle>
            <a:lvl1pPr>
              <a:defRPr lang="ko-KR" altLang="en-US" sz="500" baseline="0" dirty="0">
                <a:solidFill>
                  <a:schemeClr val="bg1">
                    <a:alpha val="0"/>
                  </a:schemeClr>
                </a:solidFill>
                <a:latin typeface="한컴산뜻돋움" panose="02000000000000000000" pitchFamily="2" charset="-127"/>
                <a:ea typeface="a고딕15" panose="02020600000000000000" pitchFamily="18" charset="-127"/>
              </a:defRPr>
            </a:lvl1pPr>
          </a:lstStyle>
          <a:p>
            <a:pPr marL="0" lvl="0" indent="0">
              <a:buNone/>
            </a:pPr>
            <a:endParaRPr lang="ko-KR" altLang="en-US" dirty="0"/>
          </a:p>
        </p:txBody>
      </p:sp>
      <p:pic>
        <p:nvPicPr>
          <p:cNvPr id="25" name="그림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750" y="166013"/>
            <a:ext cx="870503" cy="275771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07713" cy="972215"/>
          </a:xfrm>
          <a:prstGeom prst="rect">
            <a:avLst/>
          </a:prstGeom>
        </p:spPr>
      </p:pic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93360" y="1102351"/>
            <a:ext cx="10314353" cy="48931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 lang="en-US" sz="2100" spc="-20" baseline="0" dirty="0">
                <a:solidFill>
                  <a:schemeClr val="accent2"/>
                </a:solidFill>
                <a:latin typeface="Abadi" panose="020F0502020204030204" pitchFamily="34" charset="0"/>
                <a:ea typeface="a고딕15" panose="02020600000000000000" pitchFamily="18" charset="-127"/>
              </a:defRPr>
            </a:lvl1pPr>
          </a:lstStyle>
          <a:p>
            <a:pPr marL="0" lvl="0" indent="0">
              <a:buNone/>
            </a:pPr>
            <a:r>
              <a:rPr lang="ko-KR" altLang="en-US" dirty="0"/>
              <a:t>마스터 부제목 스타일 편집</a:t>
            </a:r>
            <a:endParaRPr lang="en-US" dirty="0"/>
          </a:p>
        </p:txBody>
      </p:sp>
      <p:sp>
        <p:nvSpPr>
          <p:cNvPr id="12" name="제목 12"/>
          <p:cNvSpPr>
            <a:spLocks noGrp="1"/>
          </p:cNvSpPr>
          <p:nvPr>
            <p:ph type="title"/>
          </p:nvPr>
        </p:nvSpPr>
        <p:spPr>
          <a:xfrm>
            <a:off x="521159" y="521339"/>
            <a:ext cx="10386553" cy="327079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defTabSz="1036747" rtl="0" eaLnBrk="1" latinLnBrk="1" hangingPunct="1">
              <a:lnSpc>
                <a:spcPct val="90000"/>
              </a:lnSpc>
              <a:spcBef>
                <a:spcPts val="1134"/>
              </a:spcBef>
              <a:buFontTx/>
              <a:buNone/>
              <a:defRPr lang="ko-KR" altLang="en-US" sz="1600" kern="1200" spc="-20" baseline="0" dirty="0" smtClean="0">
                <a:solidFill>
                  <a:schemeClr val="accent1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+mj-cs"/>
              </a:defRPr>
            </a:lvl1pPr>
          </a:lstStyle>
          <a:p>
            <a:pPr marL="0" lvl="0" indent="0" algn="l" defTabSz="1036747" rtl="0" eaLnBrk="1" latinLnBrk="1" hangingPunct="1">
              <a:lnSpc>
                <a:spcPct val="90000"/>
              </a:lnSpc>
              <a:spcBef>
                <a:spcPts val="1134"/>
              </a:spcBef>
              <a:buFontTx/>
              <a:buNone/>
            </a:pPr>
            <a:r>
              <a:rPr lang="ko-KR" altLang="en-US" dirty="0"/>
              <a:t>마스터 제목 스타일 편집</a:t>
            </a:r>
          </a:p>
        </p:txBody>
      </p:sp>
      <p:sp>
        <p:nvSpPr>
          <p:cNvPr id="13" name="텍스트 개체 틀 17"/>
          <p:cNvSpPr>
            <a:spLocks noGrp="1"/>
          </p:cNvSpPr>
          <p:nvPr>
            <p:ph type="body" sz="quarter" idx="18"/>
          </p:nvPr>
        </p:nvSpPr>
        <p:spPr>
          <a:xfrm>
            <a:off x="678606" y="352800"/>
            <a:ext cx="7200000" cy="19625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 lang="ko-KR" altLang="en-US" sz="1250" spc="-20" baseline="0" dirty="0" smtClean="0">
                <a:solidFill>
                  <a:schemeClr val="accent1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+mj-cs"/>
              </a:defRPr>
            </a:lvl1pPr>
          </a:lstStyle>
          <a:p>
            <a:pPr marL="0" lvl="0" indent="0">
              <a:buFontTx/>
              <a:buNone/>
            </a:pPr>
            <a:r>
              <a:rPr lang="ko-KR" altLang="en-US" dirty="0"/>
              <a:t>마스터 텍스트 스타일 편집</a:t>
            </a:r>
          </a:p>
        </p:txBody>
      </p:sp>
      <p:sp>
        <p:nvSpPr>
          <p:cNvPr id="14" name="그림 개체 틀 19"/>
          <p:cNvSpPr>
            <a:spLocks noGrp="1"/>
          </p:cNvSpPr>
          <p:nvPr>
            <p:ph type="pic" sz="quarter" idx="20"/>
          </p:nvPr>
        </p:nvSpPr>
        <p:spPr>
          <a:xfrm>
            <a:off x="536516" y="918000"/>
            <a:ext cx="18000" cy="612000"/>
          </a:xfrm>
          <a:prstGeom prst="rect">
            <a:avLst/>
          </a:prstGeom>
          <a:solidFill>
            <a:schemeClr val="accent2"/>
          </a:solidFill>
        </p:spPr>
        <p:txBody>
          <a:bodyPr vert="horz" wrap="none" lIns="0" tIns="72000" rIns="0" bIns="0" rtlCol="0" anchor="t" anchorCtr="0">
            <a:noAutofit/>
          </a:bodyPr>
          <a:lstStyle>
            <a:lvl1pPr>
              <a:defRPr lang="ko-KR" altLang="en-US" sz="500" spc="-20" baseline="0" dirty="0">
                <a:solidFill>
                  <a:schemeClr val="bg1">
                    <a:alpha val="0"/>
                  </a:schemeClr>
                </a:solidFill>
                <a:latin typeface="한컴산뜻돋움" panose="02000000000000000000" pitchFamily="2" charset="-127"/>
                <a:ea typeface="a고딕15" panose="02020600000000000000" pitchFamily="18" charset="-127"/>
              </a:defRPr>
            </a:lvl1pPr>
          </a:lstStyle>
          <a:p>
            <a:pPr marL="0" lvl="0" indent="0">
              <a:buNone/>
            </a:pPr>
            <a:endParaRPr lang="ko-KR" altLang="en-US" dirty="0"/>
          </a:p>
        </p:txBody>
      </p:sp>
      <p:pic>
        <p:nvPicPr>
          <p:cNvPr id="2" name="그림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904" y="7359176"/>
            <a:ext cx="989925" cy="294516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F82E41AF-9FD7-DE2B-FC4C-01DCBC8B120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10907713" cy="969439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12F57506-D711-244D-8337-EE4F73C158A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52400" y="152400"/>
            <a:ext cx="10907713" cy="96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334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 시공계획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그림 개체 틀 23"/>
          <p:cNvSpPr>
            <a:spLocks noGrp="1"/>
          </p:cNvSpPr>
          <p:nvPr>
            <p:ph type="pic" sz="quarter" idx="21"/>
          </p:nvPr>
        </p:nvSpPr>
        <p:spPr>
          <a:xfrm>
            <a:off x="539856" y="1799555"/>
            <a:ext cx="9828000" cy="5400000"/>
          </a:xfrm>
          <a:prstGeom prst="rect">
            <a:avLst/>
          </a:prstGeom>
          <a:noFill/>
        </p:spPr>
        <p:txBody>
          <a:bodyPr vert="horz" wrap="none" lIns="0" tIns="72000" rIns="0" bIns="0" rtlCol="0" anchor="t" anchorCtr="0">
            <a:noAutofit/>
          </a:bodyPr>
          <a:lstStyle>
            <a:lvl1pPr>
              <a:defRPr lang="ko-KR" altLang="en-US" sz="500" baseline="0" dirty="0">
                <a:solidFill>
                  <a:schemeClr val="bg1">
                    <a:alpha val="0"/>
                  </a:schemeClr>
                </a:solidFill>
                <a:latin typeface="한컴산뜻돋움" panose="02000000000000000000" pitchFamily="2" charset="-127"/>
                <a:ea typeface="a고딕15" panose="02020600000000000000" pitchFamily="18" charset="-127"/>
              </a:defRPr>
            </a:lvl1pPr>
          </a:lstStyle>
          <a:p>
            <a:pPr marL="0" lvl="0" indent="0">
              <a:buNone/>
            </a:pPr>
            <a:endParaRPr lang="ko-KR" altLang="en-US" dirty="0"/>
          </a:p>
        </p:txBody>
      </p:sp>
      <p:pic>
        <p:nvPicPr>
          <p:cNvPr id="25" name="그림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750" y="166013"/>
            <a:ext cx="870503" cy="275771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0"/>
            <a:ext cx="10907703" cy="972215"/>
          </a:xfrm>
          <a:prstGeom prst="rect">
            <a:avLst/>
          </a:prstGeom>
        </p:spPr>
      </p:pic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93360" y="1102351"/>
            <a:ext cx="10314353" cy="48931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 lang="en-US" sz="2100" spc="-20" baseline="0" dirty="0">
                <a:solidFill>
                  <a:schemeClr val="accent2"/>
                </a:solidFill>
                <a:latin typeface="Abadi" panose="020F0502020204030204" pitchFamily="34" charset="0"/>
                <a:ea typeface="a고딕15" panose="02020600000000000000" pitchFamily="18" charset="-127"/>
              </a:defRPr>
            </a:lvl1pPr>
          </a:lstStyle>
          <a:p>
            <a:pPr marL="0" lvl="0" indent="0">
              <a:buNone/>
            </a:pPr>
            <a:r>
              <a:rPr lang="ko-KR" altLang="en-US" dirty="0"/>
              <a:t>마스터 부제목 스타일 편집</a:t>
            </a:r>
            <a:endParaRPr lang="en-US" dirty="0"/>
          </a:p>
        </p:txBody>
      </p:sp>
      <p:pic>
        <p:nvPicPr>
          <p:cNvPr id="11" name="그림 10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36516" y="313645"/>
            <a:ext cx="123750" cy="135000"/>
          </a:xfrm>
          <a:prstGeom prst="rect">
            <a:avLst/>
          </a:prstGeom>
        </p:spPr>
      </p:pic>
      <p:sp>
        <p:nvSpPr>
          <p:cNvPr id="12" name="제목 12"/>
          <p:cNvSpPr>
            <a:spLocks noGrp="1"/>
          </p:cNvSpPr>
          <p:nvPr>
            <p:ph type="title"/>
          </p:nvPr>
        </p:nvSpPr>
        <p:spPr>
          <a:xfrm>
            <a:off x="521159" y="521339"/>
            <a:ext cx="10386553" cy="327079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defTabSz="1036747" rtl="0" eaLnBrk="1" latinLnBrk="1" hangingPunct="1">
              <a:lnSpc>
                <a:spcPct val="90000"/>
              </a:lnSpc>
              <a:spcBef>
                <a:spcPts val="1134"/>
              </a:spcBef>
              <a:buFontTx/>
              <a:buNone/>
              <a:defRPr lang="ko-KR" altLang="en-US" sz="1600" kern="1200" spc="-20" baseline="0" dirty="0" smtClean="0">
                <a:solidFill>
                  <a:schemeClr val="accent1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+mj-cs"/>
              </a:defRPr>
            </a:lvl1pPr>
          </a:lstStyle>
          <a:p>
            <a:pPr marL="0" lvl="0" indent="0" algn="l" defTabSz="1036747" rtl="0" eaLnBrk="1" latinLnBrk="1" hangingPunct="1">
              <a:lnSpc>
                <a:spcPct val="90000"/>
              </a:lnSpc>
              <a:spcBef>
                <a:spcPts val="1134"/>
              </a:spcBef>
              <a:buFontTx/>
              <a:buNone/>
            </a:pPr>
            <a:r>
              <a:rPr lang="ko-KR" altLang="en-US" dirty="0"/>
              <a:t>마스터 제목 스타일 편집</a:t>
            </a:r>
          </a:p>
        </p:txBody>
      </p:sp>
      <p:sp>
        <p:nvSpPr>
          <p:cNvPr id="13" name="텍스트 개체 틀 17"/>
          <p:cNvSpPr>
            <a:spLocks noGrp="1"/>
          </p:cNvSpPr>
          <p:nvPr>
            <p:ph type="body" sz="quarter" idx="18"/>
          </p:nvPr>
        </p:nvSpPr>
        <p:spPr>
          <a:xfrm>
            <a:off x="678606" y="287387"/>
            <a:ext cx="7200000" cy="19625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 lang="ko-KR" altLang="en-US" sz="1250" spc="-20" baseline="0" dirty="0" smtClean="0">
                <a:solidFill>
                  <a:schemeClr val="accent1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+mj-cs"/>
              </a:defRPr>
            </a:lvl1pPr>
          </a:lstStyle>
          <a:p>
            <a:pPr marL="0" lvl="0" indent="0">
              <a:buFontTx/>
              <a:buNone/>
            </a:pPr>
            <a:r>
              <a:rPr lang="ko-KR" altLang="en-US" dirty="0"/>
              <a:t>마스터 텍스트 스타일 편집</a:t>
            </a:r>
          </a:p>
        </p:txBody>
      </p:sp>
      <p:sp>
        <p:nvSpPr>
          <p:cNvPr id="14" name="그림 개체 틀 19"/>
          <p:cNvSpPr>
            <a:spLocks noGrp="1"/>
          </p:cNvSpPr>
          <p:nvPr>
            <p:ph type="pic" sz="quarter" idx="20"/>
          </p:nvPr>
        </p:nvSpPr>
        <p:spPr>
          <a:xfrm>
            <a:off x="536516" y="918000"/>
            <a:ext cx="18000" cy="612000"/>
          </a:xfrm>
          <a:prstGeom prst="rect">
            <a:avLst/>
          </a:prstGeom>
          <a:solidFill>
            <a:schemeClr val="accent2"/>
          </a:solidFill>
        </p:spPr>
        <p:txBody>
          <a:bodyPr vert="horz" wrap="none" lIns="0" tIns="72000" rIns="0" bIns="0" rtlCol="0" anchor="t" anchorCtr="0">
            <a:noAutofit/>
          </a:bodyPr>
          <a:lstStyle>
            <a:lvl1pPr>
              <a:defRPr lang="ko-KR" altLang="en-US" sz="500" spc="-20" baseline="0" dirty="0">
                <a:solidFill>
                  <a:schemeClr val="bg1">
                    <a:alpha val="0"/>
                  </a:schemeClr>
                </a:solidFill>
                <a:latin typeface="한컴산뜻돋움" panose="02000000000000000000" pitchFamily="2" charset="-127"/>
                <a:ea typeface="a고딕15" panose="02020600000000000000" pitchFamily="18" charset="-127"/>
              </a:defRPr>
            </a:lvl1pPr>
          </a:lstStyle>
          <a:p>
            <a:pPr marL="0" lvl="0" indent="0">
              <a:buNone/>
            </a:pPr>
            <a:endParaRPr lang="ko-KR" altLang="en-US" dirty="0"/>
          </a:p>
        </p:txBody>
      </p:sp>
      <p:pic>
        <p:nvPicPr>
          <p:cNvPr id="16" name="그림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904" y="7359176"/>
            <a:ext cx="989925" cy="29451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5A0350C-BEE6-68F1-B719-BD739B7845D7}"/>
              </a:ext>
            </a:extLst>
          </p:cNvPr>
          <p:cNvSpPr txBox="1"/>
          <p:nvPr userDrawn="1"/>
        </p:nvSpPr>
        <p:spPr>
          <a:xfrm>
            <a:off x="9754705" y="733144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sz="1400" dirty="0">
              <a:solidFill>
                <a:schemeClr val="bg1">
                  <a:lumMod val="50000"/>
                </a:schemeClr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11ABE01B-094C-8201-0D28-F7D37C6B380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0"/>
            <a:ext cx="10907713" cy="96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282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 현장운영계획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그림 개체 틀 23"/>
          <p:cNvSpPr>
            <a:spLocks noGrp="1"/>
          </p:cNvSpPr>
          <p:nvPr>
            <p:ph type="pic" sz="quarter" idx="21"/>
          </p:nvPr>
        </p:nvSpPr>
        <p:spPr>
          <a:xfrm>
            <a:off x="539856" y="1799555"/>
            <a:ext cx="9828000" cy="5400000"/>
          </a:xfrm>
          <a:prstGeom prst="rect">
            <a:avLst/>
          </a:prstGeom>
          <a:noFill/>
        </p:spPr>
        <p:txBody>
          <a:bodyPr vert="horz" wrap="none" lIns="0" tIns="72000" rIns="0" bIns="0" rtlCol="0" anchor="t" anchorCtr="0">
            <a:noAutofit/>
          </a:bodyPr>
          <a:lstStyle>
            <a:lvl1pPr>
              <a:defRPr lang="ko-KR" altLang="en-US" sz="500" baseline="0" dirty="0">
                <a:solidFill>
                  <a:schemeClr val="bg1">
                    <a:alpha val="0"/>
                  </a:schemeClr>
                </a:solidFill>
                <a:latin typeface="한컴산뜻돋움" panose="02000000000000000000" pitchFamily="2" charset="-127"/>
                <a:ea typeface="a고딕15" panose="02020600000000000000" pitchFamily="18" charset="-127"/>
              </a:defRPr>
            </a:lvl1pPr>
          </a:lstStyle>
          <a:p>
            <a:pPr marL="0" lvl="0" indent="0">
              <a:buNone/>
            </a:pPr>
            <a:endParaRPr lang="ko-KR" altLang="en-US" dirty="0"/>
          </a:p>
        </p:txBody>
      </p:sp>
      <p:pic>
        <p:nvPicPr>
          <p:cNvPr id="25" name="그림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750" y="166013"/>
            <a:ext cx="870503" cy="275771"/>
          </a:xfrm>
          <a:prstGeom prst="rect">
            <a:avLst/>
          </a:prstGeom>
        </p:spPr>
      </p:pic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93360" y="1102351"/>
            <a:ext cx="10314353" cy="48931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 lang="en-US" sz="2100" spc="-20" baseline="0" dirty="0">
                <a:solidFill>
                  <a:schemeClr val="accent2"/>
                </a:solidFill>
                <a:latin typeface="Abadi" panose="020F0502020204030204" pitchFamily="34" charset="0"/>
                <a:ea typeface="a고딕15" panose="02020600000000000000" pitchFamily="18" charset="-127"/>
              </a:defRPr>
            </a:lvl1pPr>
          </a:lstStyle>
          <a:p>
            <a:pPr marL="0" lvl="0" indent="0">
              <a:buNone/>
            </a:pPr>
            <a:r>
              <a:rPr lang="ko-KR" altLang="en-US" dirty="0"/>
              <a:t>마스터 부제목 스타일 편집</a:t>
            </a:r>
            <a:endParaRPr lang="en-US" dirty="0"/>
          </a:p>
        </p:txBody>
      </p:sp>
      <p:sp>
        <p:nvSpPr>
          <p:cNvPr id="12" name="제목 12"/>
          <p:cNvSpPr>
            <a:spLocks noGrp="1"/>
          </p:cNvSpPr>
          <p:nvPr>
            <p:ph type="title"/>
          </p:nvPr>
        </p:nvSpPr>
        <p:spPr>
          <a:xfrm>
            <a:off x="521159" y="521339"/>
            <a:ext cx="10386553" cy="327079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defTabSz="1036747" rtl="0" eaLnBrk="1" latinLnBrk="1" hangingPunct="1">
              <a:lnSpc>
                <a:spcPct val="90000"/>
              </a:lnSpc>
              <a:spcBef>
                <a:spcPts val="1134"/>
              </a:spcBef>
              <a:buFontTx/>
              <a:buNone/>
              <a:defRPr lang="ko-KR" altLang="en-US" sz="1600" kern="1200" spc="-20" baseline="0" dirty="0" smtClean="0">
                <a:solidFill>
                  <a:schemeClr val="accent1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+mj-cs"/>
              </a:defRPr>
            </a:lvl1pPr>
          </a:lstStyle>
          <a:p>
            <a:pPr marL="0" lvl="0" indent="0" algn="l" defTabSz="1036747" rtl="0" eaLnBrk="1" latinLnBrk="1" hangingPunct="1">
              <a:lnSpc>
                <a:spcPct val="90000"/>
              </a:lnSpc>
              <a:spcBef>
                <a:spcPts val="1134"/>
              </a:spcBef>
              <a:buFontTx/>
              <a:buNone/>
            </a:pPr>
            <a:r>
              <a:rPr lang="ko-KR" altLang="en-US" dirty="0"/>
              <a:t>마스터 제목 스타일 편집</a:t>
            </a:r>
          </a:p>
        </p:txBody>
      </p:sp>
      <p:sp>
        <p:nvSpPr>
          <p:cNvPr id="13" name="텍스트 개체 틀 17"/>
          <p:cNvSpPr>
            <a:spLocks noGrp="1"/>
          </p:cNvSpPr>
          <p:nvPr>
            <p:ph type="body" sz="quarter" idx="18"/>
          </p:nvPr>
        </p:nvSpPr>
        <p:spPr>
          <a:xfrm>
            <a:off x="678606" y="352800"/>
            <a:ext cx="7200000" cy="19625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 lang="ko-KR" altLang="en-US" sz="1250" spc="-20" baseline="0" dirty="0" smtClean="0">
                <a:solidFill>
                  <a:schemeClr val="accent1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+mj-cs"/>
              </a:defRPr>
            </a:lvl1pPr>
          </a:lstStyle>
          <a:p>
            <a:pPr marL="0" lvl="0" indent="0">
              <a:buFontTx/>
              <a:buNone/>
            </a:pPr>
            <a:r>
              <a:rPr lang="ko-KR" altLang="en-US" dirty="0"/>
              <a:t>마스터 텍스트 스타일 편집</a:t>
            </a:r>
          </a:p>
        </p:txBody>
      </p:sp>
      <p:sp>
        <p:nvSpPr>
          <p:cNvPr id="14" name="그림 개체 틀 19"/>
          <p:cNvSpPr>
            <a:spLocks noGrp="1"/>
          </p:cNvSpPr>
          <p:nvPr>
            <p:ph type="pic" sz="quarter" idx="20"/>
          </p:nvPr>
        </p:nvSpPr>
        <p:spPr>
          <a:xfrm>
            <a:off x="536516" y="918000"/>
            <a:ext cx="18000" cy="612000"/>
          </a:xfrm>
          <a:prstGeom prst="rect">
            <a:avLst/>
          </a:prstGeom>
          <a:solidFill>
            <a:schemeClr val="accent2"/>
          </a:solidFill>
        </p:spPr>
        <p:txBody>
          <a:bodyPr vert="horz" wrap="none" lIns="0" tIns="72000" rIns="0" bIns="0" rtlCol="0" anchor="t" anchorCtr="0">
            <a:noAutofit/>
          </a:bodyPr>
          <a:lstStyle>
            <a:lvl1pPr>
              <a:defRPr lang="ko-KR" altLang="en-US" sz="500" spc="-20" baseline="0" dirty="0">
                <a:solidFill>
                  <a:schemeClr val="bg1">
                    <a:alpha val="0"/>
                  </a:schemeClr>
                </a:solidFill>
                <a:latin typeface="한컴산뜻돋움" panose="02000000000000000000" pitchFamily="2" charset="-127"/>
                <a:ea typeface="a고딕15" panose="02020600000000000000" pitchFamily="18" charset="-127"/>
              </a:defRPr>
            </a:lvl1pPr>
          </a:lstStyle>
          <a:p>
            <a:pPr marL="0" lvl="0" indent="0">
              <a:buNone/>
            </a:pPr>
            <a:endParaRPr lang="ko-KR" altLang="en-US" dirty="0"/>
          </a:p>
        </p:txBody>
      </p:sp>
      <p:pic>
        <p:nvPicPr>
          <p:cNvPr id="11" name="그림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904" y="7359176"/>
            <a:ext cx="989925" cy="294516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BAD18600-B2DB-823E-B139-BD50BA80FC4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10907713" cy="96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758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 대안제시(V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그림 개체 틀 23"/>
          <p:cNvSpPr>
            <a:spLocks noGrp="1"/>
          </p:cNvSpPr>
          <p:nvPr>
            <p:ph type="pic" sz="quarter" idx="21"/>
          </p:nvPr>
        </p:nvSpPr>
        <p:spPr>
          <a:xfrm>
            <a:off x="539856" y="1799555"/>
            <a:ext cx="9828000" cy="5400000"/>
          </a:xfrm>
          <a:prstGeom prst="rect">
            <a:avLst/>
          </a:prstGeom>
          <a:noFill/>
        </p:spPr>
        <p:txBody>
          <a:bodyPr vert="horz" wrap="none" lIns="0" tIns="72000" rIns="0" bIns="0" rtlCol="0" anchor="t" anchorCtr="0">
            <a:noAutofit/>
          </a:bodyPr>
          <a:lstStyle>
            <a:lvl1pPr>
              <a:defRPr lang="ko-KR" altLang="en-US" sz="500" baseline="0" dirty="0">
                <a:solidFill>
                  <a:schemeClr val="bg1">
                    <a:alpha val="0"/>
                  </a:schemeClr>
                </a:solidFill>
                <a:latin typeface="한컴산뜻돋움" panose="02000000000000000000" pitchFamily="2" charset="-127"/>
                <a:ea typeface="a고딕15" panose="02020600000000000000" pitchFamily="18" charset="-127"/>
              </a:defRPr>
            </a:lvl1pPr>
          </a:lstStyle>
          <a:p>
            <a:pPr marL="0" lvl="0" indent="0">
              <a:buNone/>
            </a:pPr>
            <a:endParaRPr lang="ko-KR" altLang="en-US" dirty="0"/>
          </a:p>
        </p:txBody>
      </p:sp>
      <p:pic>
        <p:nvPicPr>
          <p:cNvPr id="25" name="그림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750" y="166013"/>
            <a:ext cx="870503" cy="275771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0"/>
            <a:ext cx="10907703" cy="972215"/>
          </a:xfrm>
          <a:prstGeom prst="rect">
            <a:avLst/>
          </a:prstGeom>
        </p:spPr>
      </p:pic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93360" y="1102351"/>
            <a:ext cx="10314353" cy="48931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 lang="en-US" sz="2100" spc="-20" baseline="0" dirty="0">
                <a:solidFill>
                  <a:schemeClr val="accent2"/>
                </a:solidFill>
                <a:latin typeface="Abadi" panose="020F0502020204030204" pitchFamily="34" charset="0"/>
                <a:ea typeface="a고딕15" panose="02020600000000000000" pitchFamily="18" charset="-127"/>
              </a:defRPr>
            </a:lvl1pPr>
          </a:lstStyle>
          <a:p>
            <a:pPr marL="0" lvl="0" indent="0">
              <a:buNone/>
            </a:pPr>
            <a:r>
              <a:rPr lang="ko-KR" altLang="en-US" dirty="0"/>
              <a:t>마스터 부제목 스타일 편집</a:t>
            </a:r>
            <a:endParaRPr lang="en-US" dirty="0"/>
          </a:p>
        </p:txBody>
      </p:sp>
      <p:sp>
        <p:nvSpPr>
          <p:cNvPr id="12" name="제목 12"/>
          <p:cNvSpPr>
            <a:spLocks noGrp="1"/>
          </p:cNvSpPr>
          <p:nvPr>
            <p:ph type="title"/>
          </p:nvPr>
        </p:nvSpPr>
        <p:spPr>
          <a:xfrm>
            <a:off x="521159" y="521339"/>
            <a:ext cx="10386553" cy="327079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defTabSz="1036747" rtl="0" eaLnBrk="1" latinLnBrk="1" hangingPunct="1">
              <a:lnSpc>
                <a:spcPct val="90000"/>
              </a:lnSpc>
              <a:spcBef>
                <a:spcPts val="1134"/>
              </a:spcBef>
              <a:buFontTx/>
              <a:buNone/>
              <a:defRPr lang="ko-KR" altLang="en-US" sz="1600" kern="1200" spc="-20" baseline="0" dirty="0" smtClean="0">
                <a:solidFill>
                  <a:schemeClr val="accent1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+mj-cs"/>
              </a:defRPr>
            </a:lvl1pPr>
          </a:lstStyle>
          <a:p>
            <a:pPr marL="0" lvl="0" indent="0" algn="l" defTabSz="1036747" rtl="0" eaLnBrk="1" latinLnBrk="1" hangingPunct="1">
              <a:lnSpc>
                <a:spcPct val="90000"/>
              </a:lnSpc>
              <a:spcBef>
                <a:spcPts val="1134"/>
              </a:spcBef>
              <a:buFontTx/>
              <a:buNone/>
            </a:pPr>
            <a:r>
              <a:rPr lang="ko-KR" altLang="en-US" dirty="0"/>
              <a:t>마스터 제목 스타일 편집</a:t>
            </a:r>
          </a:p>
        </p:txBody>
      </p:sp>
      <p:sp>
        <p:nvSpPr>
          <p:cNvPr id="13" name="텍스트 개체 틀 17"/>
          <p:cNvSpPr>
            <a:spLocks noGrp="1"/>
          </p:cNvSpPr>
          <p:nvPr>
            <p:ph type="body" sz="quarter" idx="18"/>
          </p:nvPr>
        </p:nvSpPr>
        <p:spPr>
          <a:xfrm>
            <a:off x="678606" y="352800"/>
            <a:ext cx="7200000" cy="19625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 lang="ko-KR" altLang="en-US" sz="1250" spc="-20" baseline="0" dirty="0" smtClean="0">
                <a:solidFill>
                  <a:schemeClr val="accent1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  <a:cs typeface="+mj-cs"/>
              </a:defRPr>
            </a:lvl1pPr>
          </a:lstStyle>
          <a:p>
            <a:pPr marL="0" lvl="0" indent="0">
              <a:buFontTx/>
              <a:buNone/>
            </a:pPr>
            <a:r>
              <a:rPr lang="ko-KR" altLang="en-US" dirty="0"/>
              <a:t>마스터 텍스트 스타일 편집</a:t>
            </a:r>
          </a:p>
        </p:txBody>
      </p:sp>
      <p:sp>
        <p:nvSpPr>
          <p:cNvPr id="14" name="그림 개체 틀 19"/>
          <p:cNvSpPr>
            <a:spLocks noGrp="1"/>
          </p:cNvSpPr>
          <p:nvPr>
            <p:ph type="pic" sz="quarter" idx="20"/>
          </p:nvPr>
        </p:nvSpPr>
        <p:spPr>
          <a:xfrm>
            <a:off x="536516" y="918000"/>
            <a:ext cx="18000" cy="612000"/>
          </a:xfrm>
          <a:prstGeom prst="rect">
            <a:avLst/>
          </a:prstGeom>
          <a:solidFill>
            <a:schemeClr val="accent2"/>
          </a:solidFill>
        </p:spPr>
        <p:txBody>
          <a:bodyPr vert="horz" wrap="none" lIns="0" tIns="72000" rIns="0" bIns="0" rtlCol="0" anchor="t" anchorCtr="0">
            <a:noAutofit/>
          </a:bodyPr>
          <a:lstStyle>
            <a:lvl1pPr>
              <a:defRPr lang="ko-KR" altLang="en-US" sz="500" spc="-20" baseline="0" dirty="0">
                <a:solidFill>
                  <a:schemeClr val="bg1">
                    <a:alpha val="0"/>
                  </a:schemeClr>
                </a:solidFill>
                <a:latin typeface="한컴산뜻돋움" panose="02000000000000000000" pitchFamily="2" charset="-127"/>
                <a:ea typeface="a고딕15" panose="02020600000000000000" pitchFamily="18" charset="-127"/>
              </a:defRPr>
            </a:lvl1pPr>
          </a:lstStyle>
          <a:p>
            <a:pPr marL="0" lvl="0" indent="0">
              <a:buNone/>
            </a:pPr>
            <a:endParaRPr lang="ko-KR" altLang="en-US" dirty="0"/>
          </a:p>
        </p:txBody>
      </p:sp>
      <p:pic>
        <p:nvPicPr>
          <p:cNvPr id="11" name="그림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904" y="7359176"/>
            <a:ext cx="989925" cy="294516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CA4C180B-AAB3-B882-7FDF-A1D949F2C6C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10907713" cy="96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774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페이지(동부로고 포함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904" y="7359176"/>
            <a:ext cx="989925" cy="294516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D809B5A0-80EE-8C4F-C135-E9F3B9281F3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0907713" cy="96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323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페이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8101DC9C-4866-5C15-9C7C-F2E1FF8F24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0907713" cy="96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605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>
          <a:xfrm>
            <a:off x="5310029" y="7313097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B577A93-6635-48A7-9877-205E0ABA6101}" type="slidenum">
              <a:rPr lang="ko-KR" altLang="en-US" sz="1800" kern="1200" spc="-100" baseline="0" smtClean="0">
                <a:ln w="3175">
                  <a:solidFill>
                    <a:prstClr val="white">
                      <a:alpha val="0"/>
                    </a:prstClr>
                  </a:solidFill>
                </a:ln>
                <a:solidFill>
                  <a:schemeClr val="bg1">
                    <a:alpha val="0"/>
                  </a:schemeClr>
                </a:solidFill>
                <a:effectLst>
                  <a:glow>
                    <a:prstClr val="white">
                      <a:alpha val="40000"/>
                    </a:prstClr>
                  </a:glow>
                </a:effectLst>
                <a:latin typeface="맑은 고딕 Semilight" panose="020B0502040204020203" pitchFamily="50" charset="-127"/>
                <a:ea typeface="한컴산뜻돋움" panose="02000000000000000000" pitchFamily="2" charset="-127"/>
                <a:cs typeface="+mn-cs"/>
              </a:rPr>
              <a:pPr/>
              <a:t>‹#›</a:t>
            </a:fld>
            <a:endParaRPr lang="ko-KR" altLang="en-US" dirty="0">
              <a:solidFill>
                <a:schemeClr val="bg1">
                  <a:alpha val="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124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6" r:id="rId2"/>
    <p:sldLayoutId id="2147483667" r:id="rId3"/>
    <p:sldLayoutId id="2147483668" r:id="rId4"/>
    <p:sldLayoutId id="2147483664" r:id="rId5"/>
    <p:sldLayoutId id="2147483665" r:id="rId6"/>
  </p:sldLayoutIdLst>
  <p:hf hdr="0" ftr="0" dt="0"/>
  <p:txStyles>
    <p:titleStyle>
      <a:lvl1pPr algn="l" defTabSz="1036747" rtl="0" eaLnBrk="1" latinLnBrk="1" hangingPunct="1">
        <a:lnSpc>
          <a:spcPct val="90000"/>
        </a:lnSpc>
        <a:spcBef>
          <a:spcPct val="0"/>
        </a:spcBef>
        <a:buNone/>
        <a:defRPr sz="49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187" indent="-259187" algn="l" defTabSz="1036747" rtl="0" eaLnBrk="1" latinLnBrk="1" hangingPunct="1">
        <a:lnSpc>
          <a:spcPct val="90000"/>
        </a:lnSpc>
        <a:spcBef>
          <a:spcPts val="1134"/>
        </a:spcBef>
        <a:buFont typeface="Arial" panose="020B0604020202020204" pitchFamily="34" charset="0"/>
        <a:buChar char="•"/>
        <a:defRPr sz="3175" kern="1200">
          <a:solidFill>
            <a:schemeClr val="tx1"/>
          </a:solidFill>
          <a:latin typeface="+mn-lt"/>
          <a:ea typeface="+mn-ea"/>
          <a:cs typeface="+mn-cs"/>
        </a:defRPr>
      </a:lvl1pPr>
      <a:lvl2pPr marL="777560" indent="-259187" algn="l" defTabSz="1036747" rtl="0" eaLnBrk="1" latinLnBrk="1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721" kern="1200">
          <a:solidFill>
            <a:schemeClr val="tx1"/>
          </a:solidFill>
          <a:latin typeface="+mn-lt"/>
          <a:ea typeface="+mn-ea"/>
          <a:cs typeface="+mn-cs"/>
        </a:defRPr>
      </a:lvl2pPr>
      <a:lvl3pPr marL="1295933" indent="-259187" algn="l" defTabSz="1036747" rtl="0" eaLnBrk="1" latinLnBrk="1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814307" indent="-259187" algn="l" defTabSz="1036747" rtl="0" eaLnBrk="1" latinLnBrk="1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332680" indent="-259187" algn="l" defTabSz="1036747" rtl="0" eaLnBrk="1" latinLnBrk="1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851053" indent="-259187" algn="l" defTabSz="1036747" rtl="0" eaLnBrk="1" latinLnBrk="1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369427" indent="-259187" algn="l" defTabSz="1036747" rtl="0" eaLnBrk="1" latinLnBrk="1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887800" indent="-259187" algn="l" defTabSz="1036747" rtl="0" eaLnBrk="1" latinLnBrk="1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406174" indent="-259187" algn="l" defTabSz="1036747" rtl="0" eaLnBrk="1" latinLnBrk="1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747" rtl="0" eaLnBrk="1" latinLnBrk="1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1pPr>
      <a:lvl2pPr marL="518373" algn="l" defTabSz="1036747" rtl="0" eaLnBrk="1" latinLnBrk="1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1036747" algn="l" defTabSz="1036747" rtl="0" eaLnBrk="1" latinLnBrk="1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3pPr>
      <a:lvl4pPr marL="1555120" algn="l" defTabSz="1036747" rtl="0" eaLnBrk="1" latinLnBrk="1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073493" algn="l" defTabSz="1036747" rtl="0" eaLnBrk="1" latinLnBrk="1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591867" algn="l" defTabSz="1036747" rtl="0" eaLnBrk="1" latinLnBrk="1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110240" algn="l" defTabSz="1036747" rtl="0" eaLnBrk="1" latinLnBrk="1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628614" algn="l" defTabSz="1036747" rtl="0" eaLnBrk="1" latinLnBrk="1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146987" algn="l" defTabSz="1036747" rtl="0" eaLnBrk="1" latinLnBrk="1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그림 83">
            <a:extLst>
              <a:ext uri="{FF2B5EF4-FFF2-40B4-BE49-F238E27FC236}">
                <a16:creationId xmlns:a16="http://schemas.microsoft.com/office/drawing/2014/main" id="{B12633F8-DDF3-7970-6C73-0418D50A1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5150"/>
            <a:ext cx="10907713" cy="969439"/>
          </a:xfrm>
          <a:prstGeom prst="rect">
            <a:avLst/>
          </a:prstGeom>
        </p:spPr>
      </p:pic>
      <p:sp>
        <p:nvSpPr>
          <p:cNvPr id="2" name="부제목 1"/>
          <p:cNvSpPr>
            <a:spLocks noGrp="1"/>
          </p:cNvSpPr>
          <p:nvPr>
            <p:ph type="subTitle" idx="1"/>
          </p:nvPr>
        </p:nvSpPr>
        <p:spPr>
          <a:xfrm>
            <a:off x="125266" y="396147"/>
            <a:ext cx="10314353" cy="489311"/>
          </a:xfrm>
        </p:spPr>
        <p:txBody>
          <a:bodyPr/>
          <a:lstStyle/>
          <a:p>
            <a:pPr marL="0" indent="0">
              <a:buNone/>
            </a:pPr>
            <a:r>
              <a:rPr lang="ko-KR" altLang="en-US" sz="2400" dirty="0" err="1"/>
              <a:t>사회대</a:t>
            </a:r>
            <a:r>
              <a:rPr lang="en-US" altLang="ko-KR" sz="2400" dirty="0"/>
              <a:t>16-A</a:t>
            </a:r>
            <a:r>
              <a:rPr lang="ko-KR" altLang="en-US" sz="2400" dirty="0"/>
              <a:t>동 </a:t>
            </a:r>
            <a:r>
              <a:rPr lang="en-US" altLang="ko-KR" sz="2400" dirty="0"/>
              <a:t>1</a:t>
            </a:r>
            <a:r>
              <a:rPr lang="ko-KR" altLang="en-US" sz="2400" dirty="0"/>
              <a:t>층 부출입구 출입통제 요청</a:t>
            </a:r>
            <a:r>
              <a:rPr lang="en-US" altLang="ko-KR" sz="2400" dirty="0"/>
              <a:t>(16-1</a:t>
            </a:r>
            <a:r>
              <a:rPr lang="ko-KR" altLang="en-US" sz="2400" dirty="0"/>
              <a:t>동 </a:t>
            </a:r>
            <a:r>
              <a:rPr lang="ko-KR" altLang="en-US" sz="2400" dirty="0" err="1"/>
              <a:t>연결부</a:t>
            </a:r>
            <a:r>
              <a:rPr lang="en-US" altLang="ko-KR" sz="2400" dirty="0"/>
              <a:t>)</a:t>
            </a:r>
            <a:endParaRPr lang="ko-KR" altLang="en-US" sz="2400" dirty="0"/>
          </a:p>
        </p:txBody>
      </p:sp>
      <p:sp>
        <p:nvSpPr>
          <p:cNvPr id="85" name="직사각형 84">
            <a:extLst>
              <a:ext uri="{FF2B5EF4-FFF2-40B4-BE49-F238E27FC236}">
                <a16:creationId xmlns:a16="http://schemas.microsoft.com/office/drawing/2014/main" id="{CBF03D85-436E-8FEA-D2F3-C7E0F52E7E0C}"/>
              </a:ext>
            </a:extLst>
          </p:cNvPr>
          <p:cNvSpPr/>
          <p:nvPr/>
        </p:nvSpPr>
        <p:spPr>
          <a:xfrm>
            <a:off x="6504432" y="218236"/>
            <a:ext cx="4278015" cy="288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b="1" dirty="0">
                <a:solidFill>
                  <a:srgbClr val="40342D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서울대학교사회대 </a:t>
            </a:r>
            <a:r>
              <a:rPr lang="en-US" altLang="ko-KR" sz="1050" b="1" dirty="0">
                <a:solidFill>
                  <a:srgbClr val="40342D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16</a:t>
            </a:r>
            <a:r>
              <a:rPr lang="ko-KR" altLang="en-US" sz="1050" b="1" dirty="0">
                <a:solidFill>
                  <a:srgbClr val="40342D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동 리모델링 및</a:t>
            </a:r>
            <a:r>
              <a:rPr lang="en-US" altLang="ko-KR" sz="1050" b="1" dirty="0">
                <a:solidFill>
                  <a:srgbClr val="40342D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 </a:t>
            </a:r>
            <a:r>
              <a:rPr lang="ko-KR" altLang="en-US" sz="1050" b="1" dirty="0">
                <a:solidFill>
                  <a:srgbClr val="40342D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한국경제혁신센터 </a:t>
            </a:r>
            <a:r>
              <a:rPr lang="ko-KR" altLang="en-US" sz="1050" b="1" dirty="0" err="1">
                <a:solidFill>
                  <a:srgbClr val="40342D"/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증개축공사</a:t>
            </a:r>
            <a:endParaRPr lang="ko-KR" altLang="en-US" sz="1050" b="1" dirty="0">
              <a:solidFill>
                <a:srgbClr val="40342D"/>
              </a:solidFill>
              <a:latin typeface="나눔스퀘어 Light" panose="020B0600000101010101" pitchFamily="50" charset="-127"/>
              <a:ea typeface="나눔스퀘어 Light" panose="020B0600000101010101" pitchFamily="50" charset="-12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B8DF8F8-AD7F-83E6-878A-567CF3A76B35}"/>
              </a:ext>
            </a:extLst>
          </p:cNvPr>
          <p:cNvSpPr txBox="1"/>
          <p:nvPr/>
        </p:nvSpPr>
        <p:spPr>
          <a:xfrm>
            <a:off x="180619" y="5543971"/>
            <a:ext cx="10469769" cy="166199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 lang="en-US" altLang="ko-KR" sz="1400" b="1" dirty="0">
              <a:solidFill>
                <a:schemeClr val="accent2"/>
              </a:solidFill>
            </a:endParaRPr>
          </a:p>
          <a:p>
            <a:r>
              <a:rPr lang="en-US" altLang="ko-KR" sz="1400" b="1" dirty="0">
                <a:solidFill>
                  <a:schemeClr val="accent2"/>
                </a:solidFill>
              </a:rPr>
              <a:t> * 16-A</a:t>
            </a:r>
            <a:r>
              <a:rPr lang="ko-KR" altLang="en-US" sz="1400" b="1" dirty="0">
                <a:solidFill>
                  <a:schemeClr val="accent2"/>
                </a:solidFill>
              </a:rPr>
              <a:t>동 </a:t>
            </a:r>
            <a:r>
              <a:rPr lang="en-US" altLang="ko-KR" sz="1400" b="1" dirty="0">
                <a:solidFill>
                  <a:schemeClr val="accent2"/>
                </a:solidFill>
              </a:rPr>
              <a:t>1</a:t>
            </a:r>
            <a:r>
              <a:rPr lang="ko-KR" altLang="en-US" sz="1400" b="1" dirty="0">
                <a:solidFill>
                  <a:schemeClr val="accent2"/>
                </a:solidFill>
              </a:rPr>
              <a:t>층 부출입구 출입통제 요청</a:t>
            </a:r>
            <a:endParaRPr lang="en-US" altLang="ko-KR" sz="1400" b="1" dirty="0">
              <a:solidFill>
                <a:schemeClr val="accent2"/>
              </a:solidFill>
            </a:endParaRPr>
          </a:p>
          <a:p>
            <a:endParaRPr lang="en-US" altLang="ko-KR" sz="1400" b="1" dirty="0">
              <a:solidFill>
                <a:schemeClr val="accent2"/>
              </a:solidFill>
            </a:endParaRPr>
          </a:p>
          <a:p>
            <a:r>
              <a:rPr lang="en-US" altLang="ko-KR" sz="1400" b="1" dirty="0">
                <a:solidFill>
                  <a:schemeClr val="accent2"/>
                </a:solidFill>
              </a:rPr>
              <a:t>     </a:t>
            </a:r>
            <a:r>
              <a:rPr lang="en-US" altLang="ko-KR" sz="1300" b="1" dirty="0">
                <a:solidFill>
                  <a:schemeClr val="accent2"/>
                </a:solidFill>
              </a:rPr>
              <a:t>1.  </a:t>
            </a:r>
            <a:r>
              <a:rPr lang="ko-KR" altLang="en-US" sz="1300" b="1" dirty="0">
                <a:solidFill>
                  <a:schemeClr val="accent2"/>
                </a:solidFill>
              </a:rPr>
              <a:t>공사사유 </a:t>
            </a:r>
            <a:r>
              <a:rPr lang="en-US" altLang="ko-KR" sz="1300" b="1" dirty="0">
                <a:solidFill>
                  <a:schemeClr val="accent2"/>
                </a:solidFill>
              </a:rPr>
              <a:t>: 16-A,M</a:t>
            </a:r>
            <a:r>
              <a:rPr lang="ko-KR" altLang="en-US" sz="1300" b="1" dirty="0">
                <a:solidFill>
                  <a:schemeClr val="accent2"/>
                </a:solidFill>
              </a:rPr>
              <a:t>동 </a:t>
            </a:r>
            <a:r>
              <a:rPr lang="en-US" altLang="ko-KR" sz="1300" b="1" dirty="0">
                <a:solidFill>
                  <a:schemeClr val="accent2"/>
                </a:solidFill>
              </a:rPr>
              <a:t>2</a:t>
            </a:r>
            <a:r>
              <a:rPr lang="ko-KR" altLang="en-US" sz="1300" b="1" dirty="0">
                <a:solidFill>
                  <a:schemeClr val="accent2"/>
                </a:solidFill>
              </a:rPr>
              <a:t>단계공사를 위한 </a:t>
            </a:r>
            <a:r>
              <a:rPr lang="ko-KR" altLang="en-US" sz="1300" b="1" dirty="0" err="1">
                <a:solidFill>
                  <a:schemeClr val="accent2"/>
                </a:solidFill>
              </a:rPr>
              <a:t>가설방음벽</a:t>
            </a:r>
            <a:r>
              <a:rPr lang="ko-KR" altLang="en-US" sz="1300" b="1" dirty="0">
                <a:solidFill>
                  <a:schemeClr val="accent2"/>
                </a:solidFill>
              </a:rPr>
              <a:t> 설치</a:t>
            </a:r>
            <a:r>
              <a:rPr lang="en-US" altLang="ko-KR" sz="1300" b="1" dirty="0">
                <a:solidFill>
                  <a:schemeClr val="accent2"/>
                </a:solidFill>
              </a:rPr>
              <a:t>(</a:t>
            </a:r>
            <a:r>
              <a:rPr lang="ko-KR" altLang="en-US" sz="1300" b="1" dirty="0">
                <a:solidFill>
                  <a:schemeClr val="accent2"/>
                </a:solidFill>
              </a:rPr>
              <a:t>안전통제를 위함</a:t>
            </a:r>
            <a:r>
              <a:rPr lang="en-US" altLang="ko-KR" sz="1300" b="1" dirty="0">
                <a:solidFill>
                  <a:schemeClr val="accent2"/>
                </a:solidFill>
              </a:rPr>
              <a:t>)</a:t>
            </a:r>
          </a:p>
          <a:p>
            <a:r>
              <a:rPr lang="en-US" altLang="ko-KR" sz="1300" b="1" dirty="0">
                <a:solidFill>
                  <a:schemeClr val="accent2"/>
                </a:solidFill>
              </a:rPr>
              <a:t>     2.  </a:t>
            </a:r>
            <a:r>
              <a:rPr lang="ko-KR" altLang="en-US" sz="1300" b="1" dirty="0">
                <a:solidFill>
                  <a:schemeClr val="accent2"/>
                </a:solidFill>
              </a:rPr>
              <a:t>통제기간 </a:t>
            </a:r>
            <a:r>
              <a:rPr lang="en-US" altLang="ko-KR" sz="1300" b="1" dirty="0">
                <a:solidFill>
                  <a:schemeClr val="accent2"/>
                </a:solidFill>
              </a:rPr>
              <a:t>: 2025. 12. 16 ~ 2</a:t>
            </a:r>
            <a:r>
              <a:rPr lang="ko-KR" altLang="en-US" sz="1300" b="1" dirty="0">
                <a:solidFill>
                  <a:schemeClr val="accent2"/>
                </a:solidFill>
              </a:rPr>
              <a:t>단계 공사종료일</a:t>
            </a:r>
            <a:r>
              <a:rPr lang="en-US" altLang="ko-KR" sz="1300" b="1" dirty="0">
                <a:solidFill>
                  <a:schemeClr val="accent2"/>
                </a:solidFill>
              </a:rPr>
              <a:t>  </a:t>
            </a:r>
          </a:p>
          <a:p>
            <a:r>
              <a:rPr lang="en-US" altLang="ko-KR" sz="1300" b="1" dirty="0">
                <a:solidFill>
                  <a:schemeClr val="accent2"/>
                </a:solidFill>
              </a:rPr>
              <a:t>     3.  </a:t>
            </a:r>
            <a:r>
              <a:rPr lang="ko-KR" altLang="en-US" sz="1300" b="1" dirty="0">
                <a:solidFill>
                  <a:schemeClr val="accent2"/>
                </a:solidFill>
              </a:rPr>
              <a:t>안전조치 </a:t>
            </a:r>
            <a:endParaRPr lang="en-US" altLang="ko-KR" sz="1300" b="1" dirty="0">
              <a:solidFill>
                <a:schemeClr val="accent2"/>
              </a:solidFill>
            </a:endParaRPr>
          </a:p>
          <a:p>
            <a:r>
              <a:rPr lang="en-US" altLang="ko-KR" sz="1300" b="1" dirty="0">
                <a:solidFill>
                  <a:schemeClr val="accent2"/>
                </a:solidFill>
              </a:rPr>
              <a:t>          -.  </a:t>
            </a:r>
            <a:r>
              <a:rPr lang="ko-KR" altLang="en-US" sz="1300" b="1" dirty="0">
                <a:solidFill>
                  <a:schemeClr val="accent2"/>
                </a:solidFill>
              </a:rPr>
              <a:t>안전 입간판 설치 및 안내표지 설치</a:t>
            </a:r>
            <a:endParaRPr lang="en-US" altLang="ko-KR" sz="1300" b="1" dirty="0">
              <a:solidFill>
                <a:schemeClr val="accent2"/>
              </a:solidFill>
            </a:endParaRPr>
          </a:p>
          <a:p>
            <a:r>
              <a:rPr lang="en-US" altLang="ko-KR" sz="1300" b="1" dirty="0">
                <a:solidFill>
                  <a:schemeClr val="accent2"/>
                </a:solidFill>
              </a:rPr>
              <a:t>          -.  </a:t>
            </a:r>
            <a:r>
              <a:rPr lang="ko-KR" altLang="en-US" sz="1300" b="1" dirty="0">
                <a:solidFill>
                  <a:schemeClr val="accent2"/>
                </a:solidFill>
              </a:rPr>
              <a:t>장비작업 시 신호수 배치</a:t>
            </a:r>
            <a:endParaRPr lang="en-US" altLang="ko-KR" sz="1300" b="1" dirty="0">
              <a:solidFill>
                <a:schemeClr val="accent2"/>
              </a:solidFill>
            </a:endParaRPr>
          </a:p>
        </p:txBody>
      </p:sp>
      <p:sp>
        <p:nvSpPr>
          <p:cNvPr id="23" name="말풍선: 모서리가 둥근 사각형 22">
            <a:extLst>
              <a:ext uri="{FF2B5EF4-FFF2-40B4-BE49-F238E27FC236}">
                <a16:creationId xmlns:a16="http://schemas.microsoft.com/office/drawing/2014/main" id="{A427D148-0689-A1C0-4E82-5FC09E8C7F6C}"/>
              </a:ext>
            </a:extLst>
          </p:cNvPr>
          <p:cNvSpPr/>
          <p:nvPr/>
        </p:nvSpPr>
        <p:spPr>
          <a:xfrm>
            <a:off x="9054256" y="5229579"/>
            <a:ext cx="1059084" cy="306321"/>
          </a:xfrm>
          <a:prstGeom prst="wedgeRoundRectCallout">
            <a:avLst>
              <a:gd name="adj1" fmla="val -67164"/>
              <a:gd name="adj2" fmla="val -139820"/>
              <a:gd name="adj3" fmla="val 16667"/>
            </a:avLst>
          </a:prstGeom>
          <a:solidFill>
            <a:srgbClr val="FF0000">
              <a:alpha val="6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dirty="0" err="1"/>
              <a:t>이동식휀스설치</a:t>
            </a:r>
            <a:endParaRPr lang="ko-KR" altLang="en-US" sz="900" dirty="0"/>
          </a:p>
        </p:txBody>
      </p:sp>
      <p:sp>
        <p:nvSpPr>
          <p:cNvPr id="28" name="타원 27">
            <a:extLst>
              <a:ext uri="{FF2B5EF4-FFF2-40B4-BE49-F238E27FC236}">
                <a16:creationId xmlns:a16="http://schemas.microsoft.com/office/drawing/2014/main" id="{D9674301-6057-1723-F9D8-312819F1730F}"/>
              </a:ext>
            </a:extLst>
          </p:cNvPr>
          <p:cNvSpPr/>
          <p:nvPr/>
        </p:nvSpPr>
        <p:spPr>
          <a:xfrm rot="1224561">
            <a:off x="7957174" y="1634548"/>
            <a:ext cx="724195" cy="755442"/>
          </a:xfrm>
          <a:prstGeom prst="ellipse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말풍선: 모서리가 둥근 사각형 28">
            <a:extLst>
              <a:ext uri="{FF2B5EF4-FFF2-40B4-BE49-F238E27FC236}">
                <a16:creationId xmlns:a16="http://schemas.microsoft.com/office/drawing/2014/main" id="{CF14C5EE-0F8B-B075-8E21-E78E476879FC}"/>
              </a:ext>
            </a:extLst>
          </p:cNvPr>
          <p:cNvSpPr/>
          <p:nvPr/>
        </p:nvSpPr>
        <p:spPr>
          <a:xfrm>
            <a:off x="7995172" y="4027767"/>
            <a:ext cx="1059084" cy="306321"/>
          </a:xfrm>
          <a:prstGeom prst="wedgeRoundRectCallout">
            <a:avLst>
              <a:gd name="adj1" fmla="val -66265"/>
              <a:gd name="adj2" fmla="val 202223"/>
              <a:gd name="adj3" fmla="val 16667"/>
            </a:avLst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dirty="0"/>
              <a:t>M</a:t>
            </a:r>
            <a:r>
              <a:rPr lang="ko-KR" altLang="en-US" sz="900" dirty="0"/>
              <a:t>동 </a:t>
            </a:r>
            <a:r>
              <a:rPr lang="en-US" altLang="ko-KR" sz="900" dirty="0"/>
              <a:t>1</a:t>
            </a:r>
            <a:r>
              <a:rPr lang="ko-KR" altLang="en-US" sz="900" dirty="0"/>
              <a:t>층출입구 </a:t>
            </a:r>
            <a:r>
              <a:rPr lang="ko-KR" altLang="en-US" sz="900" dirty="0" err="1"/>
              <a:t>패쇄</a:t>
            </a:r>
            <a:endParaRPr lang="ko-KR" altLang="en-US" sz="900" dirty="0"/>
          </a:p>
        </p:txBody>
      </p:sp>
      <p:sp>
        <p:nvSpPr>
          <p:cNvPr id="35" name="자유형: 도형 34">
            <a:extLst>
              <a:ext uri="{FF2B5EF4-FFF2-40B4-BE49-F238E27FC236}">
                <a16:creationId xmlns:a16="http://schemas.microsoft.com/office/drawing/2014/main" id="{73B8F087-2481-3E51-F6C3-FE6D039E0BED}"/>
              </a:ext>
            </a:extLst>
          </p:cNvPr>
          <p:cNvSpPr/>
          <p:nvPr/>
        </p:nvSpPr>
        <p:spPr>
          <a:xfrm>
            <a:off x="8067675" y="4495800"/>
            <a:ext cx="2257425" cy="485775"/>
          </a:xfrm>
          <a:custGeom>
            <a:avLst/>
            <a:gdLst>
              <a:gd name="connsiteX0" fmla="*/ 0 w 2257425"/>
              <a:gd name="connsiteY0" fmla="*/ 485775 h 485775"/>
              <a:gd name="connsiteX1" fmla="*/ 2181225 w 2257425"/>
              <a:gd name="connsiteY1" fmla="*/ 457200 h 485775"/>
              <a:gd name="connsiteX2" fmla="*/ 2257425 w 2257425"/>
              <a:gd name="connsiteY2" fmla="*/ 95250 h 485775"/>
              <a:gd name="connsiteX3" fmla="*/ 1295400 w 2257425"/>
              <a:gd name="connsiteY3" fmla="*/ 0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57425" h="485775">
                <a:moveTo>
                  <a:pt x="0" y="485775"/>
                </a:moveTo>
                <a:lnTo>
                  <a:pt x="2181225" y="457200"/>
                </a:lnTo>
                <a:lnTo>
                  <a:pt x="2257425" y="95250"/>
                </a:lnTo>
                <a:lnTo>
                  <a:pt x="1295400" y="0"/>
                </a:lnTo>
              </a:path>
            </a:pathLst>
          </a:custGeom>
          <a:noFill/>
          <a:ln w="4762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림 5" descr="텍스트, 도표, 평면도, 평행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F6DBDBE-941F-FF9C-0F02-5D9CFA604C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13" y="1063369"/>
            <a:ext cx="10415475" cy="4480602"/>
          </a:xfrm>
          <a:prstGeom prst="rect">
            <a:avLst/>
          </a:prstGeom>
        </p:spPr>
      </p:pic>
      <p:sp>
        <p:nvSpPr>
          <p:cNvPr id="7" name="타원 6">
            <a:extLst>
              <a:ext uri="{FF2B5EF4-FFF2-40B4-BE49-F238E27FC236}">
                <a16:creationId xmlns:a16="http://schemas.microsoft.com/office/drawing/2014/main" id="{74D7B26F-E9A7-3230-685F-10759C9CD3F8}"/>
              </a:ext>
            </a:extLst>
          </p:cNvPr>
          <p:cNvSpPr/>
          <p:nvPr/>
        </p:nvSpPr>
        <p:spPr>
          <a:xfrm>
            <a:off x="3092560" y="1958067"/>
            <a:ext cx="2577320" cy="2289759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2683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사용자 지정 10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9E7E54"/>
      </a:accent1>
      <a:accent2>
        <a:srgbClr val="585145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7a45c44-1bbd-416d-9585-fb138aa4b7d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9AC998193B7D35408D01A6E902E12F4D" ma:contentTypeVersion="15" ma:contentTypeDescription="새 문서를 만듭니다." ma:contentTypeScope="" ma:versionID="f7f0de13c90909387387e3c37318be3f">
  <xsd:schema xmlns:xsd="http://www.w3.org/2001/XMLSchema" xmlns:xs="http://www.w3.org/2001/XMLSchema" xmlns:p="http://schemas.microsoft.com/office/2006/metadata/properties" xmlns:ns3="78e4b077-453e-4025-bd3f-eecc5d1c055d" xmlns:ns4="17a45c44-1bbd-416d-9585-fb138aa4b7dd" targetNamespace="http://schemas.microsoft.com/office/2006/metadata/properties" ma:root="true" ma:fieldsID="0dbdf22bb7fa46f3138b8caed5d145cc" ns3:_="" ns4:_="">
    <xsd:import namespace="78e4b077-453e-4025-bd3f-eecc5d1c055d"/>
    <xsd:import namespace="17a45c44-1bbd-416d-9585-fb138aa4b7d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SearchProperties" minOccurs="0"/>
                <xsd:element ref="ns4:_activity" minOccurs="0"/>
                <xsd:element ref="ns4:MediaServiceObjectDetectorVersion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e4b077-453e-4025-bd3f-eecc5d1c055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힌트 해시 공유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a45c44-1bbd-416d-9585-fb138aa4b7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1E6D1F-707E-494F-8B0D-06ED38951012}">
  <ds:schemaRefs>
    <ds:schemaRef ds:uri="http://purl.org/dc/elements/1.1/"/>
    <ds:schemaRef ds:uri="http://purl.org/dc/dcmitype/"/>
    <ds:schemaRef ds:uri="17a45c44-1bbd-416d-9585-fb138aa4b7dd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78e4b077-453e-4025-bd3f-eecc5d1c055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0AA03F1-FBA3-4D78-ACD0-F5FD2B45C0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e4b077-453e-4025-bd3f-eecc5d1c055d"/>
    <ds:schemaRef ds:uri="17a45c44-1bbd-416d-9585-fb138aa4b7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8019477-7170-42E5-A3EC-F9B0B6E54C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930</TotalTime>
  <Words>85</Words>
  <Application>Microsoft Office PowerPoint</Application>
  <PresentationFormat>사용자 지정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Calibri</vt:lpstr>
      <vt:lpstr>Abadi</vt:lpstr>
      <vt:lpstr>나눔스퀘어 Light</vt:lpstr>
      <vt:lpstr>맑은 고딕</vt:lpstr>
      <vt:lpstr>한컴산뜻돋움</vt:lpstr>
      <vt:lpstr>맑은 고딕 Semilight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조수연_RNAG</dc:creator>
  <cp:lastModifiedBy>강기원</cp:lastModifiedBy>
  <cp:revision>887</cp:revision>
  <cp:lastPrinted>2024-03-21T06:37:05Z</cp:lastPrinted>
  <dcterms:created xsi:type="dcterms:W3CDTF">2017-09-03T11:20:24Z</dcterms:created>
  <dcterms:modified xsi:type="dcterms:W3CDTF">2025-12-12T02:01:00Z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0x0101009AC998193B7D35408D01A6E902E12F4D</vt:lpwstr>
  </property>
</Properties>
</file>